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1" r:id="rId6"/>
    <p:sldId id="266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5504-73E4-474E-9B48-C7842604528B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380A-211E-4483-8D78-0FE71980C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5504-73E4-474E-9B48-C7842604528B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380A-211E-4483-8D78-0FE71980C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5504-73E4-474E-9B48-C7842604528B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380A-211E-4483-8D78-0FE71980C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5504-73E4-474E-9B48-C7842604528B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380A-211E-4483-8D78-0FE71980C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5504-73E4-474E-9B48-C7842604528B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380A-211E-4483-8D78-0FE71980C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5504-73E4-474E-9B48-C7842604528B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380A-211E-4483-8D78-0FE71980C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5504-73E4-474E-9B48-C7842604528B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380A-211E-4483-8D78-0FE71980C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5504-73E4-474E-9B48-C7842604528B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98380A-211E-4483-8D78-0FE71980CF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5504-73E4-474E-9B48-C7842604528B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380A-211E-4483-8D78-0FE71980C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5504-73E4-474E-9B48-C7842604528B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098380A-211E-4483-8D78-0FE71980C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25F5504-73E4-474E-9B48-C7842604528B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380A-211E-4483-8D78-0FE71980C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25F5504-73E4-474E-9B48-C7842604528B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098380A-211E-4483-8D78-0FE71980C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286124"/>
            <a:ext cx="9144000" cy="3071834"/>
          </a:xfrm>
        </p:spPr>
        <p:txBody>
          <a:bodyPr>
            <a:normAutofit/>
          </a:bodyPr>
          <a:lstStyle/>
          <a:p>
            <a:pPr algn="ctr"/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456" y="285728"/>
            <a:ext cx="6286544" cy="2714644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/>
              <a:t>Вот звонок нам дал сигнал:</a:t>
            </a:r>
          </a:p>
          <a:p>
            <a:pPr algn="l"/>
            <a:r>
              <a:rPr lang="ru-RU" sz="3200" b="1" dirty="0" smtClean="0"/>
              <a:t>Поработать час настал.</a:t>
            </a:r>
          </a:p>
          <a:p>
            <a:pPr algn="l"/>
            <a:r>
              <a:rPr lang="ru-RU" sz="3200" b="1" dirty="0" smtClean="0"/>
              <a:t>Так что время не теряем</a:t>
            </a:r>
          </a:p>
          <a:p>
            <a:pPr algn="l"/>
            <a:r>
              <a:rPr lang="ru-RU" sz="3200" b="1" dirty="0" smtClean="0"/>
              <a:t>И работать начинаем.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717032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/>
          </a:p>
          <a:p>
            <a:pPr algn="ctr"/>
            <a:r>
              <a:rPr lang="ru-RU" sz="3600" b="1" dirty="0" smtClean="0">
                <a:solidFill>
                  <a:srgbClr val="00B0F0"/>
                </a:solidFill>
              </a:rPr>
              <a:t>Тема урока: </a:t>
            </a:r>
          </a:p>
          <a:p>
            <a:pPr algn="ctr"/>
            <a:r>
              <a:rPr lang="ru-RU" sz="3600" b="1" dirty="0" smtClean="0">
                <a:solidFill>
                  <a:srgbClr val="00B0F0"/>
                </a:solidFill>
              </a:rPr>
              <a:t>Обобщающий урок по теме «ГЛАГОЛ»</a:t>
            </a:r>
            <a:endParaRPr lang="ru-RU" sz="3600" b="1" dirty="0">
              <a:solidFill>
                <a:srgbClr val="00B0F0"/>
              </a:solidFill>
            </a:endParaRPr>
          </a:p>
        </p:txBody>
      </p:sp>
      <p:pic>
        <p:nvPicPr>
          <p:cNvPr id="4" name="Picture 2" descr="C:\Users\VIPS\Desktop\53.61.017.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2592287" cy="214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214625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/>
            </a:r>
            <a:br>
              <a:rPr lang="ru-RU" sz="8000" dirty="0" smtClean="0">
                <a:solidFill>
                  <a:srgbClr val="FF0000"/>
                </a:solidFill>
              </a:rPr>
            </a:br>
            <a:r>
              <a:rPr lang="ru-RU" sz="8000" dirty="0" smtClean="0">
                <a:solidFill>
                  <a:srgbClr val="FF0000"/>
                </a:solidFill>
              </a:rPr>
              <a:t>Спасибо за </a:t>
            </a:r>
            <a:r>
              <a:rPr lang="ru-RU" sz="8000" dirty="0">
                <a:solidFill>
                  <a:srgbClr val="FF0000"/>
                </a:solidFill>
              </a:rPr>
              <a:t>работу!</a:t>
            </a:r>
            <a:br>
              <a:rPr lang="ru-RU" sz="8000" dirty="0">
                <a:solidFill>
                  <a:srgbClr val="FF0000"/>
                </a:solidFill>
              </a:rPr>
            </a:b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492896"/>
            <a:ext cx="3787385" cy="3128963"/>
          </a:xfrm>
        </p:spPr>
      </p:pic>
    </p:spTree>
    <p:extLst>
      <p:ext uri="{BB962C8B-B14F-4D97-AF65-F5344CB8AC3E}">
        <p14:creationId xmlns:p14="http://schemas.microsoft.com/office/powerpoint/2010/main" val="182337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5576" y="357166"/>
            <a:ext cx="77048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4600" b="1" dirty="0" smtClean="0">
                <a:solidFill>
                  <a:srgbClr val="00B0F0"/>
                </a:solidFill>
              </a:rPr>
              <a:t>ДОСКАЖИ СЛОВЕЧКО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51520" y="1556792"/>
            <a:ext cx="3528392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Являюсь</a:t>
            </a:r>
          </a:p>
          <a:p>
            <a:r>
              <a:rPr lang="ru-RU" dirty="0" smtClean="0"/>
              <a:t>Обозначаю</a:t>
            </a:r>
          </a:p>
          <a:p>
            <a:r>
              <a:rPr lang="ru-RU" dirty="0" smtClean="0"/>
              <a:t>Отвечаю</a:t>
            </a:r>
          </a:p>
          <a:p>
            <a:pPr marL="36576" indent="0">
              <a:buNone/>
            </a:pPr>
            <a:endParaRPr lang="ru-RU" dirty="0" smtClean="0"/>
          </a:p>
          <a:p>
            <a:r>
              <a:rPr lang="ru-RU" dirty="0" smtClean="0"/>
              <a:t>Изменяюсь</a:t>
            </a:r>
          </a:p>
          <a:p>
            <a:r>
              <a:rPr lang="ru-RU" dirty="0" smtClean="0"/>
              <a:t>В предложении чаще всего бываю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419872" y="1628800"/>
            <a:ext cx="5616624" cy="4176464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ru-RU" sz="2600" dirty="0" smtClean="0"/>
              <a:t>частью речи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600" dirty="0"/>
              <a:t>д</a:t>
            </a:r>
            <a:r>
              <a:rPr lang="ru-RU" sz="2600" dirty="0" smtClean="0"/>
              <a:t>ействие предмета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600" dirty="0"/>
              <a:t>н</a:t>
            </a:r>
            <a:r>
              <a:rPr lang="ru-RU" sz="2600" dirty="0" smtClean="0"/>
              <a:t>а вопросы что делать? </a:t>
            </a:r>
          </a:p>
          <a:p>
            <a:pPr marL="448056" lvl="1" indent="0">
              <a:buNone/>
            </a:pPr>
            <a:r>
              <a:rPr lang="ru-RU" sz="2600" dirty="0" smtClean="0"/>
              <a:t>                        что сделать?</a:t>
            </a:r>
            <a:endParaRPr lang="ru-RU" sz="2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600" dirty="0"/>
              <a:t>п</a:t>
            </a:r>
            <a:r>
              <a:rPr lang="ru-RU" sz="2600" dirty="0" smtClean="0"/>
              <a:t>о числа, времена , родам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600" dirty="0" smtClean="0"/>
              <a:t>сказуемым</a:t>
            </a:r>
          </a:p>
          <a:p>
            <a:pPr lvl="1"/>
            <a:endParaRPr lang="ru-RU" sz="2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16632"/>
            <a:ext cx="7467600" cy="8640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СЛОВАРНАЯ РАБОТА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7467600" cy="518457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6000" i="1" dirty="0" smtClean="0"/>
              <a:t>Р…бота</a:t>
            </a:r>
          </a:p>
          <a:p>
            <a:pPr>
              <a:buFont typeface="Wingdings" pitchFamily="2" charset="2"/>
              <a:buChar char="v"/>
            </a:pPr>
            <a:r>
              <a:rPr lang="ru-RU" sz="6000" i="1" dirty="0" smtClean="0"/>
              <a:t>д…</a:t>
            </a:r>
            <a:r>
              <a:rPr lang="ru-RU" sz="6000" i="1" dirty="0" err="1" smtClean="0"/>
              <a:t>журный</a:t>
            </a:r>
            <a:endParaRPr lang="ru-RU" sz="6000" i="1" dirty="0" smtClean="0"/>
          </a:p>
          <a:p>
            <a:pPr>
              <a:buFont typeface="Wingdings" pitchFamily="2" charset="2"/>
              <a:buChar char="v"/>
            </a:pPr>
            <a:r>
              <a:rPr lang="ru-RU" sz="6000" i="1" dirty="0" smtClean="0"/>
              <a:t>…бед</a:t>
            </a:r>
          </a:p>
          <a:p>
            <a:pPr>
              <a:buFont typeface="Wingdings" pitchFamily="2" charset="2"/>
              <a:buChar char="v"/>
            </a:pPr>
            <a:r>
              <a:rPr lang="ru-RU" sz="6000" i="1" dirty="0"/>
              <a:t>м</a:t>
            </a:r>
            <a:r>
              <a:rPr lang="ru-RU" sz="6000" i="1" dirty="0" smtClean="0"/>
              <a:t>..</a:t>
            </a:r>
            <a:r>
              <a:rPr lang="ru-RU" sz="6000" i="1" dirty="0" err="1" smtClean="0"/>
              <a:t>ро</a:t>
            </a:r>
            <a:r>
              <a:rPr lang="ru-RU" sz="6000" i="1" dirty="0" smtClean="0"/>
              <a:t>..</a:t>
            </a:r>
          </a:p>
          <a:p>
            <a:pPr>
              <a:buFont typeface="Wingdings" pitchFamily="2" charset="2"/>
              <a:buChar char="v"/>
            </a:pPr>
            <a:r>
              <a:rPr lang="ru-RU" sz="6000" i="1" dirty="0"/>
              <a:t>у</a:t>
            </a:r>
            <a:r>
              <a:rPr lang="ru-RU" sz="6000" i="1" dirty="0" smtClean="0"/>
              <a:t>ж…н</a:t>
            </a:r>
            <a:endParaRPr lang="ru-RU" sz="60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Что делать?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47860" cy="5168905"/>
          </a:xfrm>
        </p:spPr>
        <p:txBody>
          <a:bodyPr>
            <a:normAutofit fontScale="92500" lnSpcReduction="10000"/>
          </a:bodyPr>
          <a:lstStyle/>
          <a:p>
            <a:r>
              <a:rPr lang="ru-RU" sz="4600" i="1" dirty="0" smtClean="0"/>
              <a:t>Работать</a:t>
            </a:r>
          </a:p>
          <a:p>
            <a:r>
              <a:rPr lang="ru-RU" sz="4600" i="1" dirty="0"/>
              <a:t>д</a:t>
            </a:r>
            <a:r>
              <a:rPr lang="ru-RU" sz="4600" i="1" dirty="0" smtClean="0"/>
              <a:t>ежурить</a:t>
            </a:r>
          </a:p>
          <a:p>
            <a:r>
              <a:rPr lang="ru-RU" sz="4600" i="1" dirty="0"/>
              <a:t>о</a:t>
            </a:r>
            <a:r>
              <a:rPr lang="ru-RU" sz="4600" i="1" dirty="0" smtClean="0"/>
              <a:t>бедать</a:t>
            </a:r>
          </a:p>
          <a:p>
            <a:r>
              <a:rPr lang="ru-RU" sz="4600" i="1" dirty="0"/>
              <a:t>м</a:t>
            </a:r>
            <a:r>
              <a:rPr lang="ru-RU" sz="4600" i="1" dirty="0" smtClean="0"/>
              <a:t>орозить</a:t>
            </a:r>
          </a:p>
          <a:p>
            <a:r>
              <a:rPr lang="ru-RU" sz="4600" i="1" dirty="0"/>
              <a:t>у</a:t>
            </a:r>
            <a:r>
              <a:rPr lang="ru-RU" sz="4600" i="1" dirty="0" smtClean="0"/>
              <a:t>жинать</a:t>
            </a:r>
          </a:p>
          <a:p>
            <a:pPr marL="36576" indent="0" algn="ctr">
              <a:buNone/>
            </a:pPr>
            <a:r>
              <a:rPr lang="ru-RU" sz="4600" dirty="0" smtClean="0">
                <a:solidFill>
                  <a:srgbClr val="00B0F0"/>
                </a:solidFill>
              </a:rPr>
              <a:t>Неопределённая форма глагола</a:t>
            </a:r>
            <a:endParaRPr lang="ru-RU" sz="4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4190031" cy="3142904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00808"/>
            <a:ext cx="3556490" cy="474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1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517232"/>
            <a:ext cx="792088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ЦАРЬ-КОЛОКОЛ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60648"/>
            <a:ext cx="4099550" cy="5318749"/>
          </a:xfrm>
        </p:spPr>
      </p:pic>
    </p:spTree>
    <p:extLst>
      <p:ext uri="{BB962C8B-B14F-4D97-AF65-F5344CB8AC3E}">
        <p14:creationId xmlns:p14="http://schemas.microsoft.com/office/powerpoint/2010/main" val="193084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653136"/>
            <a:ext cx="8208912" cy="1863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Звону много- веселей дорога.</a:t>
            </a:r>
            <a:br>
              <a:rPr lang="ru-RU" dirty="0" smtClean="0"/>
            </a:br>
            <a:r>
              <a:rPr lang="ru-RU" dirty="0" smtClean="0"/>
              <a:t>Купи, денег не жалей- </a:t>
            </a:r>
            <a:br>
              <a:rPr lang="ru-RU" dirty="0" smtClean="0"/>
            </a:br>
            <a:r>
              <a:rPr lang="ru-RU" dirty="0" smtClean="0"/>
              <a:t>                     со мной ездить веселей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0648"/>
            <a:ext cx="6912768" cy="4038511"/>
          </a:xfrm>
        </p:spPr>
      </p:pic>
    </p:spTree>
    <p:extLst>
      <p:ext uri="{BB962C8B-B14F-4D97-AF65-F5344CB8AC3E}">
        <p14:creationId xmlns:p14="http://schemas.microsoft.com/office/powerpoint/2010/main" val="233063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Самостоятельная работа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5069160"/>
          </a:xfrm>
        </p:spPr>
        <p:txBody>
          <a:bodyPr numCol="2">
            <a:normAutofit/>
          </a:bodyPr>
          <a:lstStyle/>
          <a:p>
            <a:pPr marL="36576" indent="0">
              <a:buNone/>
            </a:pPr>
            <a:r>
              <a:rPr lang="ru-RU" dirty="0"/>
              <a:t>Колокол дремавший</a:t>
            </a:r>
            <a:br>
              <a:rPr lang="ru-RU" dirty="0"/>
            </a:br>
            <a:r>
              <a:rPr lang="ru-RU" dirty="0">
                <a:solidFill>
                  <a:srgbClr val="00B0F0"/>
                </a:solidFill>
              </a:rPr>
              <a:t>Разбудил</a:t>
            </a:r>
            <a:r>
              <a:rPr lang="ru-RU" dirty="0"/>
              <a:t> поля,</a:t>
            </a:r>
            <a:br>
              <a:rPr lang="ru-RU" dirty="0"/>
            </a:br>
            <a:r>
              <a:rPr lang="ru-RU" dirty="0">
                <a:solidFill>
                  <a:srgbClr val="00B0F0"/>
                </a:solidFill>
              </a:rPr>
              <a:t>Улыбнулась</a:t>
            </a:r>
            <a:r>
              <a:rPr lang="ru-RU" dirty="0"/>
              <a:t> солнцу</a:t>
            </a:r>
            <a:br>
              <a:rPr lang="ru-RU" dirty="0"/>
            </a:br>
            <a:r>
              <a:rPr lang="ru-RU" dirty="0"/>
              <a:t>Сонная земля.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B0F0"/>
                </a:solidFill>
              </a:rPr>
              <a:t>Понеслись</a:t>
            </a:r>
            <a:r>
              <a:rPr lang="ru-RU" dirty="0"/>
              <a:t> удары</a:t>
            </a:r>
            <a:br>
              <a:rPr lang="ru-RU" dirty="0"/>
            </a:br>
            <a:r>
              <a:rPr lang="ru-RU" dirty="0"/>
              <a:t>К синим небесам,</a:t>
            </a:r>
            <a:br>
              <a:rPr lang="ru-RU" dirty="0"/>
            </a:br>
            <a:r>
              <a:rPr lang="ru-RU" dirty="0"/>
              <a:t>Звонко </a:t>
            </a:r>
            <a:r>
              <a:rPr lang="ru-RU" dirty="0">
                <a:solidFill>
                  <a:srgbClr val="00B0F0"/>
                </a:solidFill>
              </a:rPr>
              <a:t>раздается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Голос по лесам.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B0F0"/>
                </a:solidFill>
              </a:rPr>
              <a:t>Скрылась</a:t>
            </a:r>
            <a:r>
              <a:rPr lang="ru-RU" dirty="0"/>
              <a:t> за рекою</a:t>
            </a:r>
            <a:br>
              <a:rPr lang="ru-RU" dirty="0"/>
            </a:br>
            <a:r>
              <a:rPr lang="ru-RU" dirty="0"/>
              <a:t>Белая луна,</a:t>
            </a:r>
            <a:br>
              <a:rPr lang="ru-RU" dirty="0"/>
            </a:br>
            <a:r>
              <a:rPr lang="ru-RU" dirty="0"/>
              <a:t>Звонко </a:t>
            </a:r>
            <a:r>
              <a:rPr lang="ru-RU" dirty="0">
                <a:solidFill>
                  <a:srgbClr val="00B0F0"/>
                </a:solidFill>
              </a:rPr>
              <a:t>побежала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Резвая волна.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Тихая долина</a:t>
            </a:r>
            <a:br>
              <a:rPr lang="ru-RU" dirty="0"/>
            </a:br>
            <a:r>
              <a:rPr lang="ru-RU" dirty="0">
                <a:solidFill>
                  <a:srgbClr val="00B0F0"/>
                </a:solidFill>
              </a:rPr>
              <a:t>Отгоняет</a:t>
            </a:r>
            <a:r>
              <a:rPr lang="ru-RU" dirty="0"/>
              <a:t> сон,</a:t>
            </a:r>
            <a:br>
              <a:rPr lang="ru-RU" dirty="0"/>
            </a:br>
            <a:r>
              <a:rPr lang="ru-RU" dirty="0"/>
              <a:t>Где-то за дорогой</a:t>
            </a:r>
            <a:br>
              <a:rPr lang="ru-RU" dirty="0"/>
            </a:br>
            <a:r>
              <a:rPr lang="ru-RU" dirty="0">
                <a:solidFill>
                  <a:srgbClr val="00B0F0"/>
                </a:solidFill>
              </a:rPr>
              <a:t>Замирает</a:t>
            </a:r>
            <a:r>
              <a:rPr lang="ru-RU" dirty="0"/>
              <a:t> звон.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83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7358568" cy="4525963"/>
          </a:xfrm>
        </p:spPr>
      </p:pic>
    </p:spTree>
    <p:extLst>
      <p:ext uri="{BB962C8B-B14F-4D97-AF65-F5344CB8AC3E}">
        <p14:creationId xmlns:p14="http://schemas.microsoft.com/office/powerpoint/2010/main" val="318058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248</TotalTime>
  <Words>93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Техническая</vt:lpstr>
      <vt:lpstr>Презентация PowerPoint</vt:lpstr>
      <vt:lpstr>Презентация PowerPoint</vt:lpstr>
      <vt:lpstr>СЛОВАРНАЯ РАБОТА</vt:lpstr>
      <vt:lpstr>Что делать?</vt:lpstr>
      <vt:lpstr>Презентация PowerPoint</vt:lpstr>
      <vt:lpstr>ЦАРЬ-КОЛОКОЛ</vt:lpstr>
      <vt:lpstr>      Звону много- веселей дорога. Купи, денег не жалей-                       со мной ездить веселей</vt:lpstr>
      <vt:lpstr>Самостоятельная работа</vt:lpstr>
      <vt:lpstr>Презентация PowerPoint</vt:lpstr>
      <vt:lpstr> Спасибо за работу!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одному не под силу, то легко коллективу.</dc:title>
  <dc:creator>АНЯ</dc:creator>
  <cp:lastModifiedBy>VIPS</cp:lastModifiedBy>
  <cp:revision>28</cp:revision>
  <dcterms:created xsi:type="dcterms:W3CDTF">2012-03-18T13:31:39Z</dcterms:created>
  <dcterms:modified xsi:type="dcterms:W3CDTF">2015-04-29T18:33:29Z</dcterms:modified>
</cp:coreProperties>
</file>